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35"/>
  </p:notesMasterIdLst>
  <p:handoutMasterIdLst>
    <p:handoutMasterId r:id="rId36"/>
  </p:handoutMasterIdLst>
  <p:sldIdLst>
    <p:sldId id="380" r:id="rId2"/>
    <p:sldId id="606" r:id="rId3"/>
    <p:sldId id="477" r:id="rId4"/>
    <p:sldId id="615" r:id="rId5"/>
    <p:sldId id="616" r:id="rId6"/>
    <p:sldId id="617" r:id="rId7"/>
    <p:sldId id="618" r:id="rId8"/>
    <p:sldId id="619" r:id="rId9"/>
    <p:sldId id="620" r:id="rId10"/>
    <p:sldId id="621" r:id="rId11"/>
    <p:sldId id="622" r:id="rId12"/>
    <p:sldId id="623" r:id="rId13"/>
    <p:sldId id="624" r:id="rId14"/>
    <p:sldId id="625" r:id="rId15"/>
    <p:sldId id="626" r:id="rId16"/>
    <p:sldId id="627" r:id="rId17"/>
    <p:sldId id="628" r:id="rId18"/>
    <p:sldId id="629" r:id="rId19"/>
    <p:sldId id="630" r:id="rId20"/>
    <p:sldId id="631" r:id="rId21"/>
    <p:sldId id="632" r:id="rId22"/>
    <p:sldId id="633" r:id="rId23"/>
    <p:sldId id="634" r:id="rId24"/>
    <p:sldId id="635" r:id="rId25"/>
    <p:sldId id="636" r:id="rId26"/>
    <p:sldId id="637" r:id="rId27"/>
    <p:sldId id="638" r:id="rId28"/>
    <p:sldId id="639" r:id="rId29"/>
    <p:sldId id="640" r:id="rId30"/>
    <p:sldId id="641" r:id="rId31"/>
    <p:sldId id="642" r:id="rId32"/>
    <p:sldId id="643" r:id="rId33"/>
    <p:sldId id="644" r:id="rId34"/>
  </p:sldIdLst>
  <p:sldSz cx="1216183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74245" autoAdjust="0"/>
  </p:normalViewPr>
  <p:slideViewPr>
    <p:cSldViewPr>
      <p:cViewPr varScale="1">
        <p:scale>
          <a:sx n="81" d="100"/>
          <a:sy n="81" d="100"/>
        </p:scale>
        <p:origin x="108" y="174"/>
      </p:cViewPr>
      <p:guideLst>
        <p:guide orient="horz" pos="2160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96B26-ABA5-4D05-A37C-20E3632A5D86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AD096-5737-4D04-90E1-9140EFEBCD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18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B84225E-8FD8-488A-857B-B299F5226660}" type="datetimeFigureOut">
              <a:rPr lang="ru-RU" smtClean="0"/>
              <a:pPr/>
              <a:t>23.03.2019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1279525"/>
            <a:ext cx="61245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D93089-2B18-4479-9D89-433D55832C1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88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169A-D17D-4BF4-A5AB-3C4ADEA58CE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98" y="1447801"/>
            <a:ext cx="8803824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098" y="4777380"/>
            <a:ext cx="880382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Николай Комиссаренко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4800587"/>
            <a:ext cx="880382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2098" y="685800"/>
            <a:ext cx="880382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9" y="5367325"/>
            <a:ext cx="880382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1447800"/>
            <a:ext cx="8803825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8803825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906" y="1447800"/>
            <a:ext cx="797952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5625" y="3771174"/>
            <a:ext cx="7261640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4350657"/>
            <a:ext cx="8803825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6073" y="971253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7407" y="2613787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3124201"/>
            <a:ext cx="8803826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7" y="4777381"/>
            <a:ext cx="8803825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42719" y="6172200"/>
            <a:ext cx="1219200" cy="304045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119" y="6096000"/>
            <a:ext cx="3859795" cy="304047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381" y="1981200"/>
            <a:ext cx="29395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0849" y="2667000"/>
            <a:ext cx="292010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4052" y="1981200"/>
            <a:ext cx="29289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3524" y="2667000"/>
            <a:ext cx="293950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1981200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07075" y="2667000"/>
            <a:ext cx="292485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49" y="4250949"/>
            <a:ext cx="29327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0849" y="2209800"/>
            <a:ext cx="293277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0849" y="4827212"/>
            <a:ext cx="293277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9754" y="4250949"/>
            <a:ext cx="292327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79753" y="2209800"/>
            <a:ext cx="292327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78403" y="4827211"/>
            <a:ext cx="292714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4250949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07074" y="2209800"/>
            <a:ext cx="292485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06950" y="4827209"/>
            <a:ext cx="292873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83669" y="430214"/>
            <a:ext cx="174826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49" y="887414"/>
            <a:ext cx="7404785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rgbClr val="294A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6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78046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2861734"/>
            <a:ext cx="8803823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8" y="4777381"/>
            <a:ext cx="880382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583" y="2060576"/>
            <a:ext cx="438546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0505" y="2056093"/>
            <a:ext cx="438546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1905000"/>
            <a:ext cx="43854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0583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0507" y="1905000"/>
            <a:ext cx="438546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0507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2"/>
          <p:cNvGrpSpPr>
            <a:grpSpLocks/>
          </p:cNvGrpSpPr>
          <p:nvPr userDrawn="1"/>
        </p:nvGrpSpPr>
        <p:grpSpPr bwMode="auto">
          <a:xfrm>
            <a:off x="1" y="228600"/>
            <a:ext cx="12149169" cy="534988"/>
            <a:chOff x="0" y="0"/>
            <a:chExt cx="5754" cy="33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80" cy="331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260" y="85"/>
              <a:ext cx="5495" cy="169"/>
            </a:xfrm>
            <a:prstGeom prst="rect">
              <a:avLst/>
            </a:prstGeom>
            <a:gradFill rotWithShape="0">
              <a:gsLst>
                <a:gs pos="0">
                  <a:srgbClr val="00007D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258" y="85"/>
              <a:ext cx="87" cy="88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73" y="169"/>
              <a:ext cx="86" cy="86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83" y="85"/>
              <a:ext cx="89" cy="85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58" y="169"/>
              <a:ext cx="87" cy="84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173" y="253"/>
              <a:ext cx="86" cy="85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6" y="1447800"/>
            <a:ext cx="3392650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780" y="1447800"/>
            <a:ext cx="518314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6" y="3129281"/>
            <a:ext cx="3392649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052" y="1854192"/>
            <a:ext cx="50803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32354" y="1143000"/>
            <a:ext cx="319248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507239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27025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1864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587714" y="1676400"/>
            <a:ext cx="281242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79623" y="1"/>
            <a:ext cx="159942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584588" y="6096000"/>
            <a:ext cx="991276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2052919"/>
            <a:ext cx="892440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29290" y="1791078"/>
            <a:ext cx="990599" cy="3040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24654" y="3225675"/>
            <a:ext cx="3859795" cy="304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26929" y="295730"/>
            <a:ext cx="836125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"/>
          <p:cNvGrpSpPr>
            <a:grpSpLocks/>
          </p:cNvGrpSpPr>
          <p:nvPr/>
        </p:nvGrpSpPr>
        <p:grpSpPr bwMode="auto">
          <a:xfrm>
            <a:off x="1" y="1"/>
            <a:ext cx="12149169" cy="6848475"/>
            <a:chOff x="0" y="0"/>
            <a:chExt cx="5754" cy="4314"/>
          </a:xfrm>
        </p:grpSpPr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2208" cy="43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CCE6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1081" y="1064"/>
              <a:ext cx="4674" cy="1596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0" y="672"/>
              <a:ext cx="1798" cy="1981"/>
              <a:chOff x="0" y="672"/>
              <a:chExt cx="1798" cy="1981"/>
            </a:xfrm>
          </p:grpSpPr>
          <p:sp>
            <p:nvSpPr>
              <p:cNvPr id="17" name="Rectangle 5"/>
              <p:cNvSpPr>
                <a:spLocks noChangeArrowheads="1"/>
              </p:cNvSpPr>
              <p:nvPr/>
            </p:nvSpPr>
            <p:spPr bwMode="auto">
              <a:xfrm>
                <a:off x="359" y="2250"/>
                <a:ext cx="359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075" y="1060"/>
                <a:ext cx="358" cy="403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430" y="672"/>
                <a:ext cx="368" cy="400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714" y="2250"/>
                <a:ext cx="365" cy="403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9"/>
              <p:cNvSpPr>
                <a:spLocks noChangeArrowheads="1"/>
              </p:cNvSpPr>
              <p:nvPr/>
            </p:nvSpPr>
            <p:spPr bwMode="auto">
              <a:xfrm>
                <a:off x="1430" y="1060"/>
                <a:ext cx="368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714" y="1459"/>
                <a:ext cx="365" cy="398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0" y="1459"/>
                <a:ext cx="364" cy="398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1075" y="1459"/>
                <a:ext cx="358" cy="398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359" y="1852"/>
                <a:ext cx="359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714" y="1852"/>
                <a:ext cx="365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708" r:id="rId19"/>
    <p:sldLayoutId id="2147483709" r:id="rId20"/>
    <p:sldLayoutId id="2147483722" r:id="rId21"/>
    <p:sldLayoutId id="2147483662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rgbClr val="294A7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1" i="0" kern="1200">
          <a:solidFill>
            <a:srgbClr val="0070C0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1" i="0" kern="1200">
          <a:solidFill>
            <a:srgbClr val="0070C0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1" i="0" kern="1200">
          <a:solidFill>
            <a:srgbClr val="0070C0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b="1" dirty="0"/>
              <a:t>Администрирование</a:t>
            </a:r>
            <a:br>
              <a:rPr lang="ru-RU" sz="4400" b="1" dirty="0"/>
            </a:br>
            <a:r>
              <a:rPr lang="en-US" sz="4400" b="1" dirty="0"/>
              <a:t>Apache Spark</a:t>
            </a:r>
            <a:br>
              <a:rPr lang="en-US" sz="3600" b="1" dirty="0"/>
            </a:br>
            <a:endParaRPr lang="en-US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F7A8F-80E1-4F1A-9E20-002A4AEE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97" y="2324101"/>
            <a:ext cx="177165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BC2CC-F97C-4380-94C0-C08E86FB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3430811" cy="37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2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BAEDF-283B-42B0-BFCB-D9108423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6080919" cy="28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7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2FC45-24BB-43D6-B40D-D2FD3E43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67" y="1597379"/>
            <a:ext cx="7071519" cy="340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78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CECE6-E687-445E-889C-F6F8610E2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76400"/>
            <a:ext cx="9738519" cy="292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2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2EA21-D9B2-4AAE-9C2D-2C085FB5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60608"/>
            <a:ext cx="7223919" cy="33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2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 </a:t>
            </a:r>
            <a:r>
              <a:rPr lang="ru-RU" dirty="0"/>
              <a:t>и План исполнения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16C4E-CF21-4185-AD11-F8AC0383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066" y="539378"/>
            <a:ext cx="637259" cy="1066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8BFC65-725F-4549-B082-8305417B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00" y="1600200"/>
            <a:ext cx="9092884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5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 </a:t>
            </a:r>
            <a:r>
              <a:rPr lang="ru-RU" dirty="0"/>
              <a:t>и План исполнения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3427F-5187-4EF2-A40E-DA6568395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1" y="1531552"/>
            <a:ext cx="6463427" cy="42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2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 </a:t>
            </a:r>
            <a:r>
              <a:rPr lang="ru-RU" dirty="0"/>
              <a:t>и План исполнения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8E659-3ADA-4814-8591-DC309007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516758"/>
            <a:ext cx="8890131" cy="38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0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 </a:t>
            </a:r>
            <a:r>
              <a:rPr lang="ru-RU" dirty="0"/>
              <a:t>и План исполнения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37104-C7E1-49D5-B286-A13E69AB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8365357" cy="418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с помощью </a:t>
            </a:r>
            <a:r>
              <a:rPr lang="en-US" dirty="0"/>
              <a:t>Tungsten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472391-C77F-4B78-B9EC-7A4402EAA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416" y="1356177"/>
            <a:ext cx="7990874" cy="383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0457C-4B2B-4C48-B3DF-B979E71BD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347" y="696743"/>
            <a:ext cx="198075" cy="6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3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en-US" dirty="0"/>
              <a:t>6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 </a:t>
            </a:r>
            <a:r>
              <a:rPr lang="ru-RU" dirty="0"/>
              <a:t>БАСОВ ЮРИЙ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с помощью </a:t>
            </a:r>
            <a:r>
              <a:rPr lang="en-US" dirty="0"/>
              <a:t>Tungsten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0457C-4B2B-4C48-B3DF-B979E71B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347" y="696743"/>
            <a:ext cx="198075" cy="65943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9B3A3-3109-4D65-89D5-FAFB4F80D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4" y="1625601"/>
            <a:ext cx="9133786" cy="44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7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с помощью </a:t>
            </a:r>
            <a:r>
              <a:rPr lang="en-US" dirty="0"/>
              <a:t>Tungsten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0457C-4B2B-4C48-B3DF-B979E71B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347" y="696743"/>
            <a:ext cx="198075" cy="65943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9852A-7BAA-4339-BB76-0712A92B1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0" y="1752600"/>
            <a:ext cx="8138319" cy="404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3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с помощью </a:t>
            </a:r>
            <a:r>
              <a:rPr lang="en-US" dirty="0"/>
              <a:t>Tungsten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0457C-4B2B-4C48-B3DF-B979E71B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347" y="696743"/>
            <a:ext cx="198075" cy="65943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77AA0-8682-40C6-95F0-348938133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581174"/>
            <a:ext cx="7376319" cy="36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7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с помощью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98210-A93B-4478-A393-C07A282C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32" y="1600201"/>
            <a:ext cx="7062787" cy="39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0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с помощью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77452-94E3-49A0-B6A3-1EB2154B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13" y="1636890"/>
            <a:ext cx="6967914" cy="336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00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CPU Cache </a:t>
            </a:r>
            <a:r>
              <a:rPr lang="ru-RU" dirty="0"/>
              <a:t>с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3DE2D-560E-44FD-B9E7-BC7390DFA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8" y="1636890"/>
            <a:ext cx="6724993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56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CPU Cache </a:t>
            </a:r>
            <a:r>
              <a:rPr lang="ru-RU" dirty="0"/>
              <a:t>с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BFD51E-68B3-43BD-9F33-EB02267B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1" y="1524000"/>
            <a:ext cx="7081837" cy="431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75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CPU Cache </a:t>
            </a:r>
            <a:r>
              <a:rPr lang="ru-RU" dirty="0"/>
              <a:t>с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EC17DC-BAE4-4C68-A966-B906CC24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2" y="1636890"/>
            <a:ext cx="4486275" cy="36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67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CPU Cache </a:t>
            </a:r>
            <a:r>
              <a:rPr lang="ru-RU" dirty="0"/>
              <a:t>с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84DE8-4539-4EB9-93DF-80D04531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2" y="1654703"/>
            <a:ext cx="4610100" cy="27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31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CPU Cache </a:t>
            </a:r>
            <a:r>
              <a:rPr lang="ru-RU" dirty="0"/>
              <a:t>с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2551B-D83E-4D77-BED1-6A26766D1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7" y="1600201"/>
            <a:ext cx="6553200" cy="37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6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solidFill>
                  <a:schemeClr val="accent3"/>
                </a:solidFill>
              </a:rPr>
              <a:t>Вопросы</a:t>
            </a:r>
            <a:r>
              <a:rPr lang="en-US" sz="4000" dirty="0">
                <a:solidFill>
                  <a:schemeClr val="accent3"/>
                </a:solidFill>
              </a:rPr>
              <a:t>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76482" name="AutoShape 2" descr="Image result for вопросы"/>
          <p:cNvSpPr>
            <a:spLocks noChangeAspect="1" noChangeArrowheads="1"/>
          </p:cNvSpPr>
          <p:nvPr/>
        </p:nvSpPr>
        <p:spPr bwMode="auto">
          <a:xfrm>
            <a:off x="206920" y="-144463"/>
            <a:ext cx="405395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484" name="Picture 4" descr="Image result for вопрос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4719" y="2286000"/>
            <a:ext cx="6765022" cy="3190876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CPU Cache </a:t>
            </a:r>
            <a:r>
              <a:rPr lang="ru-RU" dirty="0"/>
              <a:t>с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00A8A-2210-4D3D-89F0-2A8FFC1FD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2" y="1731088"/>
            <a:ext cx="9381457" cy="45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CPU Cache </a:t>
            </a:r>
            <a:r>
              <a:rPr lang="ru-RU" dirty="0"/>
              <a:t>с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BBB12-1F50-4872-949C-28593A56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19" y="1600201"/>
            <a:ext cx="7148512" cy="44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67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CPU Cache </a:t>
            </a:r>
            <a:r>
              <a:rPr lang="ru-RU" dirty="0"/>
              <a:t>с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6A9710-A901-417F-AC22-42C31A74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8" y="1642438"/>
            <a:ext cx="9682071" cy="37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32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</a:t>
            </a:r>
            <a:r>
              <a:rPr lang="en-US" dirty="0"/>
              <a:t>CPU Cache </a:t>
            </a:r>
            <a:r>
              <a:rPr lang="ru-RU" dirty="0"/>
              <a:t>с </a:t>
            </a:r>
            <a:r>
              <a:rPr lang="en-US" dirty="0"/>
              <a:t>Tungsten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6A9710-A901-417F-AC22-42C31A741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8" y="1642438"/>
            <a:ext cx="9682071" cy="37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9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E82039-181F-443B-8245-88101012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13" y="1611626"/>
            <a:ext cx="10945812" cy="3393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ECAEA-02E9-47B3-8EFA-1502B1126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703" y="542186"/>
            <a:ext cx="476043" cy="10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2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CAEA-02E9-47B3-8EFA-1502B112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703" y="542186"/>
            <a:ext cx="476043" cy="105801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035DC-E590-46EF-97C8-29E6BCE5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8" y="1611490"/>
            <a:ext cx="8062119" cy="341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7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CAEA-02E9-47B3-8EFA-1502B112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703" y="542186"/>
            <a:ext cx="476043" cy="105801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AEF8F-1D89-4264-B015-CB48C6718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7" y="1600201"/>
            <a:ext cx="6842919" cy="37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1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CAEA-02E9-47B3-8EFA-1502B112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703" y="542186"/>
            <a:ext cx="476043" cy="105801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49034-E3BF-4DE9-9F5E-56C1EF3C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712181"/>
            <a:ext cx="7528719" cy="35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13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CAEA-02E9-47B3-8EFA-1502B112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703" y="542186"/>
            <a:ext cx="476043" cy="105801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F242A-D06A-4233-BAEF-4A70628A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" y="1614312"/>
            <a:ext cx="7865860" cy="40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8258-30CC-48F3-B5AA-838A4F9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453B2-B4E4-4675-82EE-B0DB0705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92" y="1600201"/>
            <a:ext cx="10424319" cy="30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16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dsm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bdsm</Template>
  <TotalTime>4380</TotalTime>
  <Words>124</Words>
  <Application>Microsoft Office PowerPoint</Application>
  <PresentationFormat>Custom</PresentationFormat>
  <Paragraphs>38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Wingdings</vt:lpstr>
      <vt:lpstr>Wingdings 3</vt:lpstr>
      <vt:lpstr>bdsm</vt:lpstr>
      <vt:lpstr>Администрирование Apache Spark </vt:lpstr>
      <vt:lpstr>Примеры</vt:lpstr>
      <vt:lpstr>Вопросы?</vt:lpstr>
      <vt:lpstr>Catalyst Optimizer</vt:lpstr>
      <vt:lpstr>Catalyst Optimizer</vt:lpstr>
      <vt:lpstr>Catalyst Optimizer</vt:lpstr>
      <vt:lpstr>Catalyst Optimizer</vt:lpstr>
      <vt:lpstr>Catalyst Optimizer</vt:lpstr>
      <vt:lpstr>Catalyst Optimizer</vt:lpstr>
      <vt:lpstr>Catalyst Optimizer</vt:lpstr>
      <vt:lpstr>Catalyst Optimizer</vt:lpstr>
      <vt:lpstr>Catalyst Optimizer</vt:lpstr>
      <vt:lpstr>Catalyst Optimizer</vt:lpstr>
      <vt:lpstr>Catalyst Optimizer</vt:lpstr>
      <vt:lpstr>Catalyst Optimizer и План исполнения</vt:lpstr>
      <vt:lpstr>Catalyst Optimizer и План исполнения</vt:lpstr>
      <vt:lpstr>Catalyst Optimizer и План исполнения</vt:lpstr>
      <vt:lpstr>Catalyst Optimizer и План исполнения</vt:lpstr>
      <vt:lpstr>Оптимизация с помощью Tungsten</vt:lpstr>
      <vt:lpstr>Оптимизация с помощью Tungsten</vt:lpstr>
      <vt:lpstr>Оптимизация с помощью Tungsten</vt:lpstr>
      <vt:lpstr>Оптимизация с помощью Tungsten</vt:lpstr>
      <vt:lpstr>Оптимизация с помощью Tungsten</vt:lpstr>
      <vt:lpstr>Оптимизация с помощью Tungsten</vt:lpstr>
      <vt:lpstr>Оптимизация CPU Cache с Tungsten</vt:lpstr>
      <vt:lpstr>Оптимизация CPU Cache с Tungsten</vt:lpstr>
      <vt:lpstr>Оптимизация CPU Cache с Tungsten</vt:lpstr>
      <vt:lpstr>Оптимизация CPU Cache с Tungsten</vt:lpstr>
      <vt:lpstr>Оптимизация CPU Cache с Tungsten</vt:lpstr>
      <vt:lpstr>Оптимизация CPU Cache с Tungsten</vt:lpstr>
      <vt:lpstr>Оптимизация CPU Cache с Tungsten</vt:lpstr>
      <vt:lpstr>Оптимизация CPU Cache с Tungsten</vt:lpstr>
      <vt:lpstr>Оптимизация CPU Cache с Tungsten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</dc:creator>
  <cp:lastModifiedBy>Yo Basov</cp:lastModifiedBy>
  <cp:revision>313</cp:revision>
  <dcterms:created xsi:type="dcterms:W3CDTF">2018-11-09T09:23:09Z</dcterms:created>
  <dcterms:modified xsi:type="dcterms:W3CDTF">2019-03-23T02:48:24Z</dcterms:modified>
</cp:coreProperties>
</file>